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9" r:id="rId5"/>
    <p:sldId id="280" r:id="rId6"/>
    <p:sldId id="277" r:id="rId7"/>
    <p:sldId id="27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2400" b="1" dirty="0"/>
            <a:t>-al,-eau :</a:t>
          </a:r>
        </a:p>
        <a:p>
          <a:r>
            <a:rPr lang="fr-FR" sz="24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2309B91B-7D69-4C59-8091-18D27BB04720}">
      <dgm:prSet phldrT="[Texte]" custT="1"/>
      <dgm:spPr/>
      <dgm:t>
        <a:bodyPr/>
        <a:lstStyle/>
        <a:p>
          <a:r>
            <a:rPr lang="fr-FR" sz="2400" b="1" dirty="0"/>
            <a:t>Exceptions:</a:t>
          </a:r>
        </a:p>
        <a:p>
          <a:r>
            <a:rPr lang="fr-FR" sz="2400" dirty="0"/>
            <a:t>finals, glacials…</a:t>
          </a:r>
        </a:p>
      </dgm:t>
    </dgm:pt>
    <dgm:pt modelId="{8CDBFC14-F20C-46FE-994A-E8268EFF14C4}" type="parTrans" cxnId="{3FACA215-938E-450A-BA13-F054270B4B12}">
      <dgm:prSet/>
      <dgm:spPr/>
      <dgm:t>
        <a:bodyPr/>
        <a:lstStyle/>
        <a:p>
          <a:endParaRPr lang="fr-FR"/>
        </a:p>
      </dgm:t>
    </dgm:pt>
    <dgm:pt modelId="{5E42EA56-F5CA-440B-B2A8-9523FEC15891}" type="sibTrans" cxnId="{3FACA215-938E-450A-BA13-F054270B4B12}">
      <dgm:prSet/>
      <dgm:spPr/>
      <dgm:t>
        <a:bodyPr/>
        <a:lstStyle/>
        <a:p>
          <a:endParaRPr lang="fr-FR"/>
        </a:p>
      </dgm:t>
    </dgm:pt>
    <dgm:pt modelId="{016D018C-A22B-4427-80BB-7F10184DAE93}">
      <dgm:prSet phldrT="[Texte]" phldr="1"/>
      <dgm:spPr/>
      <dgm:t>
        <a:bodyPr/>
        <a:lstStyle/>
        <a:p>
          <a:endParaRPr lang="fr-FR"/>
        </a:p>
      </dgm:t>
    </dgm:pt>
    <dgm:pt modelId="{FCE7B34C-25C3-4556-B90D-B9BEC48173C7}" type="parTrans" cxnId="{085252AB-9D6A-443A-AD4C-EFFD388D93CC}">
      <dgm:prSet/>
      <dgm:spPr/>
      <dgm:t>
        <a:bodyPr/>
        <a:lstStyle/>
        <a:p>
          <a:endParaRPr lang="fr-FR"/>
        </a:p>
      </dgm:t>
    </dgm:pt>
    <dgm:pt modelId="{69B786AC-419F-42DE-AF69-66FC57DA8C7F}" type="sibTrans" cxnId="{085252AB-9D6A-443A-AD4C-EFFD388D93CC}">
      <dgm:prSet/>
      <dgm:spPr/>
      <dgm:t>
        <a:bodyPr/>
        <a:lstStyle/>
        <a:p>
          <a:endParaRPr lang="fr-FR"/>
        </a:p>
      </dgm:t>
    </dgm:pt>
    <dgm:pt modelId="{275AF957-773D-4182-B0AD-64F0A7CDB83B}">
      <dgm:prSet phldrT="[Texte]" phldr="1"/>
      <dgm:spPr/>
      <dgm:t>
        <a:bodyPr/>
        <a:lstStyle/>
        <a:p>
          <a:endParaRPr lang="fr-FR"/>
        </a:p>
      </dgm:t>
    </dgm:pt>
    <dgm:pt modelId="{B7E71FD6-7FAB-4519-B274-2113CDF125CD}" type="parTrans" cxnId="{BF763407-5E6E-4336-82A8-121102817E4F}">
      <dgm:prSet/>
      <dgm:spPr/>
      <dgm:t>
        <a:bodyPr/>
        <a:lstStyle/>
        <a:p>
          <a:endParaRPr lang="fr-FR"/>
        </a:p>
      </dgm:t>
    </dgm:pt>
    <dgm:pt modelId="{F07BC600-1A36-46F4-A03F-D13ECC6E6348}" type="sibTrans" cxnId="{BF763407-5E6E-4336-82A8-121102817E4F}">
      <dgm:prSet/>
      <dgm:spPr/>
      <dgm:t>
        <a:bodyPr/>
        <a:lstStyle/>
        <a:p>
          <a:endParaRPr lang="fr-FR"/>
        </a:p>
      </dgm:t>
    </dgm:pt>
    <dgm:pt modelId="{9D39839F-5328-4BCD-8BE8-758F2FB884CF}">
      <dgm:prSet phldrT="[Texte]"/>
      <dgm:spPr>
        <a:solidFill>
          <a:srgbClr val="C00000"/>
        </a:solidFill>
      </dgm:spPr>
      <dgm:t>
        <a:bodyPr/>
        <a:lstStyle/>
        <a:p>
          <a:r>
            <a:rPr lang="fr-FR" b="1" dirty="0">
              <a:solidFill>
                <a:schemeClr val="bg1"/>
              </a:solidFill>
            </a:rPr>
            <a:t>CAS PARTICULIERS</a:t>
          </a:r>
        </a:p>
      </dgm:t>
    </dgm:pt>
    <dgm:pt modelId="{E14B5516-D5F5-417C-A595-86B87E665BCA}" type="parTrans" cxnId="{4EF7C749-E3ED-46D9-B4E6-AEF2FFEED3CD}">
      <dgm:prSet/>
      <dgm:spPr/>
      <dgm:t>
        <a:bodyPr/>
        <a:lstStyle/>
        <a:p>
          <a:endParaRPr lang="fr-FR"/>
        </a:p>
      </dgm:t>
    </dgm:pt>
    <dgm:pt modelId="{C110C71C-6EF4-41BF-BD61-76099F18D895}" type="sibTrans" cxnId="{4EF7C749-E3ED-46D9-B4E6-AEF2FFEED3CD}">
      <dgm:prSet/>
      <dgm:spPr/>
      <dgm:t>
        <a:bodyPr/>
        <a:lstStyle/>
        <a:p>
          <a:endParaRPr lang="fr-FR"/>
        </a:p>
      </dgm:t>
    </dgm:pt>
    <dgm:pt modelId="{FEA3CF69-11DE-4149-AC34-0D20E6DE7F47}">
      <dgm:prSet phldrT="[Texte]" custT="1"/>
      <dgm:spPr/>
      <dgm:t>
        <a:bodyPr/>
        <a:lstStyle/>
        <a:p>
          <a:r>
            <a:rPr lang="fr-FR" sz="2400" dirty="0"/>
            <a:t>Certains adjectifs de couleur : marron, orange...</a:t>
          </a:r>
        </a:p>
        <a:p>
          <a:r>
            <a:rPr lang="fr-FR" sz="2400" dirty="0"/>
            <a:t>mille... </a:t>
          </a:r>
        </a:p>
      </dgm:t>
    </dgm:pt>
    <dgm:pt modelId="{F33B5DBA-D97F-4CCC-A1EF-D805BF76060D}" type="parTrans" cxnId="{8FD14EE4-DBBC-4213-BFA4-F2F52DF5BA3D}">
      <dgm:prSet/>
      <dgm:spPr/>
      <dgm:t>
        <a:bodyPr/>
        <a:lstStyle/>
        <a:p>
          <a:endParaRPr lang="fr-FR"/>
        </a:p>
      </dgm:t>
    </dgm:pt>
    <dgm:pt modelId="{0D96881F-B4E5-48BF-96E2-7B3E9566071E}" type="sibTrans" cxnId="{8FD14EE4-DBBC-4213-BFA4-F2F52DF5BA3D}">
      <dgm:prSet/>
      <dgm:spPr/>
      <dgm:t>
        <a:bodyPr/>
        <a:lstStyle/>
        <a:p>
          <a:endParaRPr lang="fr-FR"/>
        </a:p>
      </dgm:t>
    </dgm:pt>
    <dgm:pt modelId="{FD1327D8-C579-4E42-9184-EDD7454BCF64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2400" b="1" dirty="0"/>
            <a:t>-s, -x :</a:t>
          </a:r>
        </a:p>
        <a:p>
          <a:r>
            <a:rPr lang="fr-FR" sz="2400" dirty="0"/>
            <a:t>Pluriel : pas de changement </a:t>
          </a:r>
        </a:p>
      </dgm:t>
    </dgm:pt>
    <dgm:pt modelId="{45171422-1733-46A4-8C01-7675A6B50D4C}" type="parTrans" cxnId="{DC5E4FE4-8F1D-4B1A-8347-C3F5F9E0C9E0}">
      <dgm:prSet/>
      <dgm:spPr/>
      <dgm:t>
        <a:bodyPr/>
        <a:lstStyle/>
        <a:p>
          <a:endParaRPr lang="fr-FR"/>
        </a:p>
      </dgm:t>
    </dgm:pt>
    <dgm:pt modelId="{7EFCDA7F-8BAA-41DC-BA11-22D12C5DDDB5}" type="sibTrans" cxnId="{DC5E4FE4-8F1D-4B1A-8347-C3F5F9E0C9E0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3"/>
      <dgm:spPr/>
    </dgm:pt>
    <dgm:pt modelId="{1650B171-B51D-461D-B88D-0E7C07565FB5}" type="pres">
      <dgm:prSet presAssocID="{4EDD7995-4CE2-4366-83E9-C48BA46723BD}" presName="textNode" presStyleLbl="bgShp" presStyleIdx="0" presStyleCnt="3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5" custScaleX="117367">
        <dgm:presLayoutVars>
          <dgm:bulletEnabled val="1"/>
        </dgm:presLayoutVars>
      </dgm:prSet>
      <dgm:spPr/>
    </dgm:pt>
    <dgm:pt modelId="{52E72C02-45C6-4442-BA60-D5D892E403AF}" type="pres">
      <dgm:prSet presAssocID="{AD520297-1EAA-4290-B5B6-47144439BFCA}" presName="aSpace2" presStyleCnt="0"/>
      <dgm:spPr/>
    </dgm:pt>
    <dgm:pt modelId="{AE77B634-8955-4498-8EE2-42B545B98CDE}" type="pres">
      <dgm:prSet presAssocID="{2309B91B-7D69-4C59-8091-18D27BB04720}" presName="childNode" presStyleLbl="node1" presStyleIdx="1" presStyleCnt="5" custScaleX="121047">
        <dgm:presLayoutVars>
          <dgm:bulletEnabled val="1"/>
        </dgm:presLayoutVars>
      </dgm:prSet>
      <dgm:spPr/>
    </dgm:pt>
    <dgm:pt modelId="{5B8400DE-272B-41A6-AF19-C2C35340A799}" type="pres">
      <dgm:prSet presAssocID="{4EDD7995-4CE2-4366-83E9-C48BA46723BD}" presName="aSpace" presStyleCnt="0"/>
      <dgm:spPr/>
    </dgm:pt>
    <dgm:pt modelId="{E77879C8-C396-4490-B3D2-0E2166EF6AD6}" type="pres">
      <dgm:prSet presAssocID="{016D018C-A22B-4427-80BB-7F10184DAE93}" presName="compNode" presStyleCnt="0"/>
      <dgm:spPr/>
    </dgm:pt>
    <dgm:pt modelId="{B076F9AF-CAD6-4354-9C3E-30E040D97367}" type="pres">
      <dgm:prSet presAssocID="{016D018C-A22B-4427-80BB-7F10184DAE93}" presName="aNode" presStyleLbl="bgShp" presStyleIdx="1" presStyleCnt="3"/>
      <dgm:spPr/>
    </dgm:pt>
    <dgm:pt modelId="{F5D8B822-280F-4589-8BC6-68C9C0C2AE61}" type="pres">
      <dgm:prSet presAssocID="{016D018C-A22B-4427-80BB-7F10184DAE93}" presName="textNode" presStyleLbl="bgShp" presStyleIdx="1" presStyleCnt="3"/>
      <dgm:spPr/>
    </dgm:pt>
    <dgm:pt modelId="{D4F1D394-7CAD-4FDC-A768-D4B32CF660E1}" type="pres">
      <dgm:prSet presAssocID="{016D018C-A22B-4427-80BB-7F10184DAE93}" presName="compChildNode" presStyleCnt="0"/>
      <dgm:spPr/>
    </dgm:pt>
    <dgm:pt modelId="{89AFB08B-FB77-47EC-A58E-CBF63E7F8205}" type="pres">
      <dgm:prSet presAssocID="{016D018C-A22B-4427-80BB-7F10184DAE93}" presName="theInnerList" presStyleCnt="0"/>
      <dgm:spPr/>
    </dgm:pt>
    <dgm:pt modelId="{1E17EC33-2F8B-4B3E-BCF0-F26466CB9063}" type="pres">
      <dgm:prSet presAssocID="{FD1327D8-C579-4E42-9184-EDD7454BCF64}" presName="childNode" presStyleLbl="node1" presStyleIdx="2" presStyleCnt="5" custScaleX="110029" custScaleY="100827">
        <dgm:presLayoutVars>
          <dgm:bulletEnabled val="1"/>
        </dgm:presLayoutVars>
      </dgm:prSet>
      <dgm:spPr/>
    </dgm:pt>
    <dgm:pt modelId="{3FC438E1-4E3E-4F1F-BBBA-E20419A78A04}" type="pres">
      <dgm:prSet presAssocID="{016D018C-A22B-4427-80BB-7F10184DAE93}" presName="aSpace" presStyleCnt="0"/>
      <dgm:spPr/>
    </dgm:pt>
    <dgm:pt modelId="{F3F34B3E-27C5-4FDA-A555-09D40FFC67E0}" type="pres">
      <dgm:prSet presAssocID="{275AF957-773D-4182-B0AD-64F0A7CDB83B}" presName="compNode" presStyleCnt="0"/>
      <dgm:spPr/>
    </dgm:pt>
    <dgm:pt modelId="{9A19B8EC-CD71-4755-989A-A2E40CC7A967}" type="pres">
      <dgm:prSet presAssocID="{275AF957-773D-4182-B0AD-64F0A7CDB83B}" presName="aNode" presStyleLbl="bgShp" presStyleIdx="2" presStyleCnt="3" custLinFactNeighborX="26900" custLinFactNeighborY="1965"/>
      <dgm:spPr/>
    </dgm:pt>
    <dgm:pt modelId="{8523A6D1-E12F-4ABF-BEFB-815F501F1FE3}" type="pres">
      <dgm:prSet presAssocID="{275AF957-773D-4182-B0AD-64F0A7CDB83B}" presName="textNode" presStyleLbl="bgShp" presStyleIdx="2" presStyleCnt="3"/>
      <dgm:spPr/>
    </dgm:pt>
    <dgm:pt modelId="{F3CED79B-9167-453D-8F8E-CFB2E1E72E10}" type="pres">
      <dgm:prSet presAssocID="{275AF957-773D-4182-B0AD-64F0A7CDB83B}" presName="compChildNode" presStyleCnt="0"/>
      <dgm:spPr/>
    </dgm:pt>
    <dgm:pt modelId="{9FBE1DB5-CA26-47D1-ACF3-58769832A993}" type="pres">
      <dgm:prSet presAssocID="{275AF957-773D-4182-B0AD-64F0A7CDB83B}" presName="theInnerList" presStyleCnt="0"/>
      <dgm:spPr/>
    </dgm:pt>
    <dgm:pt modelId="{7F5BBECF-1FDD-4D99-8993-617D8BBCFDAE}" type="pres">
      <dgm:prSet presAssocID="{9D39839F-5328-4BCD-8BE8-758F2FB884CF}" presName="childNode" presStyleLbl="node1" presStyleIdx="3" presStyleCnt="5" custScaleY="39462">
        <dgm:presLayoutVars>
          <dgm:bulletEnabled val="1"/>
        </dgm:presLayoutVars>
      </dgm:prSet>
      <dgm:spPr/>
    </dgm:pt>
    <dgm:pt modelId="{B93AD243-447F-4738-BE75-8DB7DBAFC254}" type="pres">
      <dgm:prSet presAssocID="{9D39839F-5328-4BCD-8BE8-758F2FB884CF}" presName="aSpace2" presStyleCnt="0"/>
      <dgm:spPr/>
    </dgm:pt>
    <dgm:pt modelId="{B70C0F67-A055-4F7D-9F99-D08B64723C23}" type="pres">
      <dgm:prSet presAssocID="{FEA3CF69-11DE-4149-AC34-0D20E6DE7F47}" presName="childNode" presStyleLbl="node1" presStyleIdx="4" presStyleCnt="5" custScaleY="124469">
        <dgm:presLayoutVars>
          <dgm:bulletEnabled val="1"/>
        </dgm:presLayoutVars>
      </dgm:prSet>
      <dgm:spPr/>
    </dgm:pt>
  </dgm:ptLst>
  <dgm:cxnLst>
    <dgm:cxn modelId="{BF763407-5E6E-4336-82A8-121102817E4F}" srcId="{E1C6135F-A1A0-4DF3-B124-7E81178F529E}" destId="{275AF957-773D-4182-B0AD-64F0A7CDB83B}" srcOrd="2" destOrd="0" parTransId="{B7E71FD6-7FAB-4519-B274-2113CDF125CD}" sibTransId="{F07BC600-1A36-46F4-A03F-D13ECC6E6348}"/>
    <dgm:cxn modelId="{3FACA215-938E-450A-BA13-F054270B4B12}" srcId="{4EDD7995-4CE2-4366-83E9-C48BA46723BD}" destId="{2309B91B-7D69-4C59-8091-18D27BB04720}" srcOrd="1" destOrd="0" parTransId="{8CDBFC14-F20C-46FE-994A-E8268EFF14C4}" sibTransId="{5E42EA56-F5CA-440B-B2A8-9523FEC15891}"/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C205A718-B2CD-494A-AC75-5DD5E9C04232}" type="presOf" srcId="{2309B91B-7D69-4C59-8091-18D27BB04720}" destId="{AE77B634-8955-4498-8EE2-42B545B98CDE}" srcOrd="0" destOrd="0" presId="urn:microsoft.com/office/officeart/2005/8/layout/lProcess2"/>
    <dgm:cxn modelId="{62288627-EC09-45A9-A9DD-790857F1AD4F}" type="presOf" srcId="{FEA3CF69-11DE-4149-AC34-0D20E6DE7F47}" destId="{B70C0F67-A055-4F7D-9F99-D08B64723C23}" srcOrd="0" destOrd="0" presId="urn:microsoft.com/office/officeart/2005/8/layout/lProcess2"/>
    <dgm:cxn modelId="{115F773B-CF23-4CDA-9F47-D9F73C6C3EEE}" type="presOf" srcId="{FD1327D8-C579-4E42-9184-EDD7454BCF64}" destId="{1E17EC33-2F8B-4B3E-BCF0-F26466CB9063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4EF7C749-E3ED-46D9-B4E6-AEF2FFEED3CD}" srcId="{275AF957-773D-4182-B0AD-64F0A7CDB83B}" destId="{9D39839F-5328-4BCD-8BE8-758F2FB884CF}" srcOrd="0" destOrd="0" parTransId="{E14B5516-D5F5-417C-A595-86B87E665BCA}" sibTransId="{C110C71C-6EF4-41BF-BD61-76099F18D895}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089CC476-7EFA-4899-AA58-12B85E96C312}" type="presOf" srcId="{016D018C-A22B-4427-80BB-7F10184DAE93}" destId="{B076F9AF-CAD6-4354-9C3E-30E040D97367}" srcOrd="0" destOrd="0" presId="urn:microsoft.com/office/officeart/2005/8/layout/lProcess2"/>
    <dgm:cxn modelId="{14740277-EFC1-44F0-8BA3-7EB31D2E98D2}" type="presOf" srcId="{9D39839F-5328-4BCD-8BE8-758F2FB884CF}" destId="{7F5BBECF-1FDD-4D99-8993-617D8BBCFDAE}" srcOrd="0" destOrd="0" presId="urn:microsoft.com/office/officeart/2005/8/layout/lProcess2"/>
    <dgm:cxn modelId="{A00C4EA8-D0F9-481B-9B79-E1FF18668988}" type="presOf" srcId="{016D018C-A22B-4427-80BB-7F10184DAE93}" destId="{F5D8B822-280F-4589-8BC6-68C9C0C2AE61}" srcOrd="1" destOrd="0" presId="urn:microsoft.com/office/officeart/2005/8/layout/lProcess2"/>
    <dgm:cxn modelId="{085252AB-9D6A-443A-AD4C-EFFD388D93CC}" srcId="{E1C6135F-A1A0-4DF3-B124-7E81178F529E}" destId="{016D018C-A22B-4427-80BB-7F10184DAE93}" srcOrd="1" destOrd="0" parTransId="{FCE7B34C-25C3-4556-B90D-B9BEC48173C7}" sibTransId="{69B786AC-419F-42DE-AF69-66FC57DA8C7F}"/>
    <dgm:cxn modelId="{06F712D0-0BCA-4E2F-B660-F5361D9D2234}" type="presOf" srcId="{275AF957-773D-4182-B0AD-64F0A7CDB83B}" destId="{8523A6D1-E12F-4ABF-BEFB-815F501F1FE3}" srcOrd="1" destOrd="0" presId="urn:microsoft.com/office/officeart/2005/8/layout/lProcess2"/>
    <dgm:cxn modelId="{FB0429D2-6E70-4EAD-AD03-9C13A66DEBB5}" type="presOf" srcId="{275AF957-773D-4182-B0AD-64F0A7CDB83B}" destId="{9A19B8EC-CD71-4755-989A-A2E40CC7A967}" srcOrd="0" destOrd="0" presId="urn:microsoft.com/office/officeart/2005/8/layout/lProcess2"/>
    <dgm:cxn modelId="{8FD14EE4-DBBC-4213-BFA4-F2F52DF5BA3D}" srcId="{275AF957-773D-4182-B0AD-64F0A7CDB83B}" destId="{FEA3CF69-11DE-4149-AC34-0D20E6DE7F47}" srcOrd="1" destOrd="0" parTransId="{F33B5DBA-D97F-4CCC-A1EF-D805BF76060D}" sibTransId="{0D96881F-B4E5-48BF-96E2-7B3E9566071E}"/>
    <dgm:cxn modelId="{DC5E4FE4-8F1D-4B1A-8347-C3F5F9E0C9E0}" srcId="{016D018C-A22B-4427-80BB-7F10184DAE93}" destId="{FD1327D8-C579-4E42-9184-EDD7454BCF64}" srcOrd="0" destOrd="0" parTransId="{45171422-1733-46A4-8C01-7675A6B50D4C}" sibTransId="{7EFCDA7F-8BAA-41DC-BA11-22D12C5DDDB5}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  <dgm:cxn modelId="{1897A308-E991-408C-903A-FBED773AA73B}" type="presParOf" srcId="{9B7E21DB-2162-48E1-9E54-A748235737F1}" destId="{52E72C02-45C6-4442-BA60-D5D892E403AF}" srcOrd="1" destOrd="0" presId="urn:microsoft.com/office/officeart/2005/8/layout/lProcess2"/>
    <dgm:cxn modelId="{7B31ED04-6B67-4947-BC25-81A91081A355}" type="presParOf" srcId="{9B7E21DB-2162-48E1-9E54-A748235737F1}" destId="{AE77B634-8955-4498-8EE2-42B545B98CDE}" srcOrd="2" destOrd="0" presId="urn:microsoft.com/office/officeart/2005/8/layout/lProcess2"/>
    <dgm:cxn modelId="{DC74047E-E81C-4C76-A168-AF71716E2AC9}" type="presParOf" srcId="{835316CF-0DF8-4C38-B06B-3FF1CA87DA7A}" destId="{5B8400DE-272B-41A6-AF19-C2C35340A799}" srcOrd="1" destOrd="0" presId="urn:microsoft.com/office/officeart/2005/8/layout/lProcess2"/>
    <dgm:cxn modelId="{9CEEE138-456B-4305-B1A3-B7902E1D75EA}" type="presParOf" srcId="{835316CF-0DF8-4C38-B06B-3FF1CA87DA7A}" destId="{E77879C8-C396-4490-B3D2-0E2166EF6AD6}" srcOrd="2" destOrd="0" presId="urn:microsoft.com/office/officeart/2005/8/layout/lProcess2"/>
    <dgm:cxn modelId="{2AA607E5-21A9-4D39-9994-B0D05E23B258}" type="presParOf" srcId="{E77879C8-C396-4490-B3D2-0E2166EF6AD6}" destId="{B076F9AF-CAD6-4354-9C3E-30E040D97367}" srcOrd="0" destOrd="0" presId="urn:microsoft.com/office/officeart/2005/8/layout/lProcess2"/>
    <dgm:cxn modelId="{09F6DCD0-6116-47D4-B337-06C3830AFCBB}" type="presParOf" srcId="{E77879C8-C396-4490-B3D2-0E2166EF6AD6}" destId="{F5D8B822-280F-4589-8BC6-68C9C0C2AE61}" srcOrd="1" destOrd="0" presId="urn:microsoft.com/office/officeart/2005/8/layout/lProcess2"/>
    <dgm:cxn modelId="{1D20E818-4833-4BA6-8E2D-D169D273CD25}" type="presParOf" srcId="{E77879C8-C396-4490-B3D2-0E2166EF6AD6}" destId="{D4F1D394-7CAD-4FDC-A768-D4B32CF660E1}" srcOrd="2" destOrd="0" presId="urn:microsoft.com/office/officeart/2005/8/layout/lProcess2"/>
    <dgm:cxn modelId="{C1A594EE-1B3C-48D7-B5B5-C75EAF45E76B}" type="presParOf" srcId="{D4F1D394-7CAD-4FDC-A768-D4B32CF660E1}" destId="{89AFB08B-FB77-47EC-A58E-CBF63E7F8205}" srcOrd="0" destOrd="0" presId="urn:microsoft.com/office/officeart/2005/8/layout/lProcess2"/>
    <dgm:cxn modelId="{6823553A-12E7-4B1C-B2BE-48A537980FAD}" type="presParOf" srcId="{89AFB08B-FB77-47EC-A58E-CBF63E7F8205}" destId="{1E17EC33-2F8B-4B3E-BCF0-F26466CB9063}" srcOrd="0" destOrd="0" presId="urn:microsoft.com/office/officeart/2005/8/layout/lProcess2"/>
    <dgm:cxn modelId="{D4AA1397-9A61-4C69-8AA3-25E179F65298}" type="presParOf" srcId="{835316CF-0DF8-4C38-B06B-3FF1CA87DA7A}" destId="{3FC438E1-4E3E-4F1F-BBBA-E20419A78A04}" srcOrd="3" destOrd="0" presId="urn:microsoft.com/office/officeart/2005/8/layout/lProcess2"/>
    <dgm:cxn modelId="{69B51DA1-9998-4E18-95ED-83B04933D45B}" type="presParOf" srcId="{835316CF-0DF8-4C38-B06B-3FF1CA87DA7A}" destId="{F3F34B3E-27C5-4FDA-A555-09D40FFC67E0}" srcOrd="4" destOrd="0" presId="urn:microsoft.com/office/officeart/2005/8/layout/lProcess2"/>
    <dgm:cxn modelId="{D0D99D56-05C3-4805-87A3-B4774B7C03B4}" type="presParOf" srcId="{F3F34B3E-27C5-4FDA-A555-09D40FFC67E0}" destId="{9A19B8EC-CD71-4755-989A-A2E40CC7A967}" srcOrd="0" destOrd="0" presId="urn:microsoft.com/office/officeart/2005/8/layout/lProcess2"/>
    <dgm:cxn modelId="{E9892EF5-7D2D-4FF4-9A2E-CAACFC6DE2AF}" type="presParOf" srcId="{F3F34B3E-27C5-4FDA-A555-09D40FFC67E0}" destId="{8523A6D1-E12F-4ABF-BEFB-815F501F1FE3}" srcOrd="1" destOrd="0" presId="urn:microsoft.com/office/officeart/2005/8/layout/lProcess2"/>
    <dgm:cxn modelId="{5C2DEC43-0A3B-4B68-A77F-DC934C7B26FA}" type="presParOf" srcId="{F3F34B3E-27C5-4FDA-A555-09D40FFC67E0}" destId="{F3CED79B-9167-453D-8F8E-CFB2E1E72E10}" srcOrd="2" destOrd="0" presId="urn:microsoft.com/office/officeart/2005/8/layout/lProcess2"/>
    <dgm:cxn modelId="{FB9C460C-B62D-4CEA-A533-C2C9B0FCC38F}" type="presParOf" srcId="{F3CED79B-9167-453D-8F8E-CFB2E1E72E10}" destId="{9FBE1DB5-CA26-47D1-ACF3-58769832A993}" srcOrd="0" destOrd="0" presId="urn:microsoft.com/office/officeart/2005/8/layout/lProcess2"/>
    <dgm:cxn modelId="{87397EC6-E4A0-4975-9A01-9D89CFD67307}" type="presParOf" srcId="{9FBE1DB5-CA26-47D1-ACF3-58769832A993}" destId="{7F5BBECF-1FDD-4D99-8993-617D8BBCFDAE}" srcOrd="0" destOrd="0" presId="urn:microsoft.com/office/officeart/2005/8/layout/lProcess2"/>
    <dgm:cxn modelId="{62867281-CC5A-44E0-850D-88E1B3846C9E}" type="presParOf" srcId="{9FBE1DB5-CA26-47D1-ACF3-58769832A993}" destId="{B93AD243-447F-4738-BE75-8DB7DBAFC254}" srcOrd="1" destOrd="0" presId="urn:microsoft.com/office/officeart/2005/8/layout/lProcess2"/>
    <dgm:cxn modelId="{8F08A48E-1CEF-455F-89E1-172759301CE4}" type="presParOf" srcId="{9FBE1DB5-CA26-47D1-ACF3-58769832A993}" destId="{B70C0F67-A055-4F7D-9F99-D08B64723C2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1176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1176" y="0"/>
        <a:ext cx="3059476" cy="1609228"/>
      </dsp:txXfrm>
    </dsp:sp>
    <dsp:sp modelId="{DB6E8A19-2E47-401A-A22F-1FE14CBC2C19}">
      <dsp:nvSpPr>
        <dsp:cNvPr id="0" name=""/>
        <dsp:cNvSpPr/>
      </dsp:nvSpPr>
      <dsp:spPr>
        <a:xfrm>
          <a:off x="94588" y="1610799"/>
          <a:ext cx="2872652" cy="161734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-al,-eau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en -x</a:t>
          </a:r>
        </a:p>
      </dsp:txBody>
      <dsp:txXfrm>
        <a:off x="141958" y="1658169"/>
        <a:ext cx="2777912" cy="1522607"/>
      </dsp:txXfrm>
    </dsp:sp>
    <dsp:sp modelId="{AE77B634-8955-4498-8EE2-42B545B98CDE}">
      <dsp:nvSpPr>
        <dsp:cNvPr id="0" name=""/>
        <dsp:cNvSpPr/>
      </dsp:nvSpPr>
      <dsp:spPr>
        <a:xfrm>
          <a:off x="49553" y="3476970"/>
          <a:ext cx="2962723" cy="16173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Exceptions: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finals, glacials…</a:t>
          </a:r>
        </a:p>
      </dsp:txBody>
      <dsp:txXfrm>
        <a:off x="96923" y="3524340"/>
        <a:ext cx="2867983" cy="1522607"/>
      </dsp:txXfrm>
    </dsp:sp>
    <dsp:sp modelId="{B076F9AF-CAD6-4354-9C3E-30E040D97367}">
      <dsp:nvSpPr>
        <dsp:cNvPr id="0" name=""/>
        <dsp:cNvSpPr/>
      </dsp:nvSpPr>
      <dsp:spPr>
        <a:xfrm>
          <a:off x="3290114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3290114" y="0"/>
        <a:ext cx="3059476" cy="1609228"/>
      </dsp:txXfrm>
    </dsp:sp>
    <dsp:sp modelId="{1E17EC33-2F8B-4B3E-BCF0-F26466CB9063}">
      <dsp:nvSpPr>
        <dsp:cNvPr id="0" name=""/>
        <dsp:cNvSpPr/>
      </dsp:nvSpPr>
      <dsp:spPr>
        <a:xfrm>
          <a:off x="3473327" y="1610259"/>
          <a:ext cx="2693049" cy="34845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-s, -x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: pas de changement </a:t>
          </a:r>
        </a:p>
      </dsp:txBody>
      <dsp:txXfrm>
        <a:off x="3552204" y="1689136"/>
        <a:ext cx="2535295" cy="3326843"/>
      </dsp:txXfrm>
    </dsp:sp>
    <dsp:sp modelId="{9A19B8EC-CD71-4755-989A-A2E40CC7A967}">
      <dsp:nvSpPr>
        <dsp:cNvPr id="0" name=""/>
        <dsp:cNvSpPr/>
      </dsp:nvSpPr>
      <dsp:spPr>
        <a:xfrm>
          <a:off x="6580228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6580228" y="0"/>
        <a:ext cx="3059476" cy="1609228"/>
      </dsp:txXfrm>
    </dsp:sp>
    <dsp:sp modelId="{7F5BBECF-1FDD-4D99-8993-617D8BBCFDAE}">
      <dsp:nvSpPr>
        <dsp:cNvPr id="0" name=""/>
        <dsp:cNvSpPr/>
      </dsp:nvSpPr>
      <dsp:spPr>
        <a:xfrm>
          <a:off x="6884999" y="1609411"/>
          <a:ext cx="2447581" cy="767228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bg1"/>
              </a:solidFill>
            </a:rPr>
            <a:t>CAS PARTICULIERS</a:t>
          </a:r>
        </a:p>
      </dsp:txBody>
      <dsp:txXfrm>
        <a:off x="6907470" y="1631882"/>
        <a:ext cx="2402639" cy="722286"/>
      </dsp:txXfrm>
    </dsp:sp>
    <dsp:sp modelId="{B70C0F67-A055-4F7D-9F99-D08B64723C23}">
      <dsp:nvSpPr>
        <dsp:cNvPr id="0" name=""/>
        <dsp:cNvSpPr/>
      </dsp:nvSpPr>
      <dsp:spPr>
        <a:xfrm>
          <a:off x="6884999" y="2675751"/>
          <a:ext cx="2447581" cy="2419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Certains adjectifs de couleur : marron, orange...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mille... </a:t>
          </a:r>
        </a:p>
      </dsp:txBody>
      <dsp:txXfrm>
        <a:off x="6955877" y="2746629"/>
        <a:ext cx="2305825" cy="227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1E432B5-7CAC-488D-986D-D99E1DDA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675" y="1201333"/>
            <a:ext cx="5143837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maisons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isolées</a:t>
            </a:r>
            <a:endParaRPr lang="fr-FR" sz="36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valeureux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chevaliers</a:t>
            </a:r>
            <a:endParaRPr lang="fr-FR" sz="3600" b="1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yeux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gris</a:t>
            </a: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réveils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matinaux</a:t>
            </a:r>
            <a:endParaRPr lang="fr-FR" sz="36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nouveaux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magasins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D3E84AA-EE9E-4A4B-9EE8-00F9AE4DECC1}"/>
              </a:ext>
            </a:extLst>
          </p:cNvPr>
          <p:cNvSpPr txBox="1">
            <a:spLocks/>
          </p:cNvSpPr>
          <p:nvPr/>
        </p:nvSpPr>
        <p:spPr>
          <a:xfrm>
            <a:off x="665019" y="1201334"/>
            <a:ext cx="4805344" cy="514958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une maison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isolée</a:t>
            </a: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valeureux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chevalier</a:t>
            </a:r>
            <a:endParaRPr lang="fr-FR" sz="3600" b="1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L’ œil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gris</a:t>
            </a: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réveil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matinal</a:t>
            </a:r>
            <a:endParaRPr lang="fr-FR" sz="3600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magasin</a:t>
            </a: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AC067CD-3FA4-498A-BEFB-255C2D1B6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675" y="1201333"/>
            <a:ext cx="5143837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maisons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isolée</a:t>
            </a:r>
            <a:r>
              <a:rPr lang="fr-FR" sz="36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</a:t>
            </a:r>
            <a:endParaRPr lang="fr-FR" sz="3600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valeureu</a:t>
            </a:r>
            <a:r>
              <a:rPr lang="fr-FR" sz="3600" b="1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x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chevaliers</a:t>
            </a:r>
            <a:endParaRPr lang="fr-FR" sz="3600" b="1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yeux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gri</a:t>
            </a:r>
            <a:r>
              <a:rPr lang="fr-FR" sz="3600" b="1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</a:t>
            </a: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réveils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matin</a:t>
            </a:r>
            <a:r>
              <a:rPr lang="fr-FR" sz="3600" b="1" u="sng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au</a:t>
            </a:r>
            <a:r>
              <a:rPr lang="fr-FR" sz="36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x</a:t>
            </a:r>
            <a:endParaRPr lang="fr-FR" sz="3600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</a:t>
            </a:r>
            <a:r>
              <a:rPr lang="fr-FR" sz="36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x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magasins</a:t>
            </a:r>
            <a:endParaRPr lang="fr-FR" sz="36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2BD4F92A-0A4C-4056-A979-A7526F916397}"/>
              </a:ext>
            </a:extLst>
          </p:cNvPr>
          <p:cNvSpPr txBox="1">
            <a:spLocks/>
          </p:cNvSpPr>
          <p:nvPr/>
        </p:nvSpPr>
        <p:spPr>
          <a:xfrm>
            <a:off x="665019" y="1201334"/>
            <a:ext cx="4805344" cy="514958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une maison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isolée</a:t>
            </a: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valeureux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chevalier</a:t>
            </a:r>
            <a:endParaRPr lang="fr-FR" sz="3600" b="1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L’ œil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gris</a:t>
            </a: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réveil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matinal</a:t>
            </a:r>
            <a:endParaRPr lang="fr-FR" sz="3600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magasin</a:t>
            </a: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1E432B5-7CAC-488D-986D-D99E1DDA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675" y="1201333"/>
            <a:ext cx="5143837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haricot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verts</a:t>
            </a:r>
            <a:endParaRPr lang="fr-FR" sz="3600" b="1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stylos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bleus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plots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orange</a:t>
            </a:r>
            <a:endParaRPr lang="fr-FR" sz="3600" b="1" u="sng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fleurs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rose</a:t>
            </a:r>
            <a:endParaRPr lang="fr-FR" sz="3600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D3E84AA-EE9E-4A4B-9EE8-00F9AE4DECC1}"/>
              </a:ext>
            </a:extLst>
          </p:cNvPr>
          <p:cNvSpPr txBox="1">
            <a:spLocks/>
          </p:cNvSpPr>
          <p:nvPr/>
        </p:nvSpPr>
        <p:spPr>
          <a:xfrm>
            <a:off x="665019" y="1201334"/>
            <a:ext cx="4805344" cy="514958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haricot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vert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stylo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bleu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plot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orange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une fleur rose</a:t>
            </a:r>
          </a:p>
        </p:txBody>
      </p:sp>
    </p:spTree>
    <p:extLst>
      <p:ext uri="{BB962C8B-B14F-4D97-AF65-F5344CB8AC3E}">
        <p14:creationId xmlns:p14="http://schemas.microsoft.com/office/powerpoint/2010/main" val="349402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1E432B5-7CAC-488D-986D-D99E1DDA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675" y="1201333"/>
            <a:ext cx="5143837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haricot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vert</a:t>
            </a:r>
            <a:r>
              <a:rPr lang="fr-FR" sz="36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</a:t>
            </a:r>
            <a:endParaRPr lang="fr-FR" sz="3600" b="1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stylos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bleu</a:t>
            </a:r>
            <a:r>
              <a:rPr lang="fr-FR" sz="36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plots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orange</a:t>
            </a:r>
            <a:r>
              <a:rPr lang="fr-FR" sz="36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_</a:t>
            </a:r>
            <a:endParaRPr lang="fr-FR" sz="3600" b="1" u="sng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fleurs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rose</a:t>
            </a:r>
            <a:r>
              <a:rPr lang="fr-FR" sz="36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_</a:t>
            </a:r>
            <a:endParaRPr lang="fr-FR" sz="3600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D3E84AA-EE9E-4A4B-9EE8-00F9AE4DECC1}"/>
              </a:ext>
            </a:extLst>
          </p:cNvPr>
          <p:cNvSpPr txBox="1">
            <a:spLocks/>
          </p:cNvSpPr>
          <p:nvPr/>
        </p:nvSpPr>
        <p:spPr>
          <a:xfrm>
            <a:off x="665019" y="1201334"/>
            <a:ext cx="4805344" cy="514958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haricot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vert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stylo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bleu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plot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orange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une fleur rose</a:t>
            </a:r>
          </a:p>
        </p:txBody>
      </p:sp>
    </p:spTree>
    <p:extLst>
      <p:ext uri="{BB962C8B-B14F-4D97-AF65-F5344CB8AC3E}">
        <p14:creationId xmlns:p14="http://schemas.microsoft.com/office/powerpoint/2010/main" val="47372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la même que pour les noms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757054A8-D076-4A1C-8453-2999802149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5492548"/>
              </p:ext>
            </p:extLst>
          </p:nvPr>
        </p:nvGraphicFramePr>
        <p:xfrm>
          <a:off x="999067" y="1127669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B79AF53-353A-4CF4-89FE-31E15CCDAB09}"/>
              </a:ext>
            </a:extLst>
          </p:cNvPr>
          <p:cNvSpPr/>
          <p:nvPr/>
        </p:nvSpPr>
        <p:spPr>
          <a:xfrm>
            <a:off x="999067" y="1127670"/>
            <a:ext cx="9639705" cy="1237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pluriel sauf: 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51EF2FED-B419-4751-81C0-69226DCD902A}"/>
              </a:ext>
            </a:extLst>
          </p:cNvPr>
          <p:cNvSpPr txBox="1">
            <a:spLocks/>
          </p:cNvSpPr>
          <p:nvPr/>
        </p:nvSpPr>
        <p:spPr>
          <a:xfrm>
            <a:off x="426310" y="1507418"/>
            <a:ext cx="10515600" cy="490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verre vert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 des ……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gardien sérieux 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des ……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 hymne national 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des ……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une lumière rose 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des ……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235</Words>
  <Application>Microsoft Office PowerPoint</Application>
  <PresentationFormat>Grand écran</PresentationFormat>
  <Paragraphs>65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La règle : la même que pour les noms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2022-01-23T23:56:20Z</dcterms:modified>
</cp:coreProperties>
</file>